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4" r:id="rId8"/>
    <p:sldId id="261" r:id="rId9"/>
    <p:sldId id="262" r:id="rId10"/>
    <p:sldId id="269" r:id="rId11"/>
    <p:sldId id="270" r:id="rId12"/>
    <p:sldId id="263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63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7196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40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642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954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73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65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6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78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11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1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15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08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98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D547-DFC6-43F7-BD4C-B15E484CB6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75C406-15A7-4612-AB53-E934231B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72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303" y="4820024"/>
            <a:ext cx="9345662" cy="2616199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набережной поселка Березовка Березовского района Красноярского края»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«Набережная как общественное пространство»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728" y="0"/>
            <a:ext cx="7140754" cy="2304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85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92369"/>
            <a:ext cx="12192000" cy="61546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благоустройства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35" y="6083300"/>
            <a:ext cx="2400789" cy="774700"/>
          </a:xfrm>
          <a:prstGeom prst="rect">
            <a:avLst/>
          </a:prstGeom>
          <a:noFill/>
        </p:spPr>
      </p:pic>
      <p:pic>
        <p:nvPicPr>
          <p:cNvPr id="5" name="Рисунок 4" descr="P1070638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836763" y="1303175"/>
            <a:ext cx="8686800" cy="489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28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92369"/>
            <a:ext cx="12192000" cy="61546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благоустройства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35" y="6083300"/>
            <a:ext cx="2400789" cy="774700"/>
          </a:xfrm>
          <a:prstGeom prst="rect">
            <a:avLst/>
          </a:prstGeom>
          <a:noFill/>
        </p:spPr>
      </p:pic>
      <p:pic>
        <p:nvPicPr>
          <p:cNvPr id="7" name="Рисунок 6" descr="P1070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159" y="1296336"/>
            <a:ext cx="8530827" cy="480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28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92369"/>
            <a:ext cx="12192000" cy="61546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благоустройства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29" y="5921935"/>
            <a:ext cx="2400789" cy="774700"/>
          </a:xfrm>
          <a:prstGeom prst="rect">
            <a:avLst/>
          </a:prstGeom>
          <a:noFill/>
        </p:spPr>
      </p:pic>
      <p:pic>
        <p:nvPicPr>
          <p:cNvPr id="8" name="Рисунок 7" descr="P1070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43" y="1147313"/>
            <a:ext cx="5308858" cy="298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70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9093" y="1216324"/>
            <a:ext cx="5198457" cy="292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-3-Березовка.jpg"/>
          <p:cNvPicPr>
            <a:picLocks noChangeAspect="1"/>
          </p:cNvPicPr>
          <p:nvPr/>
        </p:nvPicPr>
        <p:blipFill>
          <a:blip r:embed="rId5" cstate="print"/>
          <a:srcRect b="44906"/>
          <a:stretch>
            <a:fillRect/>
          </a:stretch>
        </p:blipFill>
        <p:spPr>
          <a:xfrm>
            <a:off x="2817962" y="4215940"/>
            <a:ext cx="6101751" cy="252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38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630" y="1199071"/>
            <a:ext cx="8450019" cy="480491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Итогом благоустройства общественной территорий в рамках проекта «Формирование комфортной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среды»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появление обустроенной набережной  реки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Березовка.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объект направлен на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удовлетворение всех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 населения поселка Березовка и его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гостей.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овлечения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жителей в реализацию проекта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благоустройства общественной территории повлияло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результат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работ. Еще до момента открытия набережной, посещаемость территории была на высоком уровне.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 населения о степени удовлетворенности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работами по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благоустройству, показал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березовцы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полностью удовлетворены и довольны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благоустроенной территорией.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35" y="6083300"/>
            <a:ext cx="2400789" cy="77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44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Торжественное открытие набережной поселка Березовка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сентября 2020 года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состоялось торжественное открытие Набережной поселка Березовка, куда были приглашены все жители и гости поселка Березовка Березовского района Красноярского края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SehhEg7h6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782" y="3727089"/>
            <a:ext cx="2082920" cy="277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sFBY44-yZ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5638" y="3210960"/>
            <a:ext cx="3804250" cy="253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vb9PT86x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309" y="3326026"/>
            <a:ext cx="3786996" cy="21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Banne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465" y="5859013"/>
            <a:ext cx="2400789" cy="77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7451" y="1454727"/>
            <a:ext cx="10383716" cy="4095417"/>
          </a:xfrm>
        </p:spPr>
        <p:txBody>
          <a:bodyPr/>
          <a:lstStyle/>
          <a:p>
            <a:pPr algn="l"/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набережной поселка Березовка Березовского района Красноярского края»</a:t>
            </a:r>
            <a:b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населения:</a:t>
            </a:r>
            <a:b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20 809 жителей поселка Березовка и его гости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дворовой территории: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17093 м2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Кадастровй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территории: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24:04:0000000:8203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финансирования:</a:t>
            </a:r>
            <a:b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9 133,810 млн. руб.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12" y="5591592"/>
            <a:ext cx="3924589" cy="1266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01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anner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8" y="5782705"/>
            <a:ext cx="2820837" cy="91139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92038" y="638354"/>
            <a:ext cx="847976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главных потребностей в развитии, послужившей причиной внедрения практики являлось наличие огромного неблагоустроенного участка в центре поселка Березовка в районе набережной реки. 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Благодаря опросу общественного мнения, проведенного среди жителей поселка Березовка, была выявлена острая необходимость обустройства общественного пространства, так как в  районе участка имеется плотная многоэтажная застройка, наличие спортивного центр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Резерв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бассейн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Бруссила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Дом  культуры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Энтузиаст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Березовский детский сад №2, в радиусе которых отсутствовали благоустроенные общественные пространства.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основным методом решения проблемы являлось благоустройство общественной территорий, которое представляет совокупность мероприятий, направленных на создание и поддержание функциональной и экологической среды, микрорайона и поселка в целом.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9019" y="3001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2369"/>
            <a:ext cx="12192000" cy="61546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– проект благоустройства общественной территорий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11" y="6083300"/>
            <a:ext cx="2400789" cy="7747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152" y="1415863"/>
            <a:ext cx="4048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6546" y="1450602"/>
            <a:ext cx="41338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5382" y="4032437"/>
            <a:ext cx="40862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75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6919" y="2833844"/>
            <a:ext cx="3181350" cy="1047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0367" y="3129012"/>
            <a:ext cx="3181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7" idx="3"/>
            <a:endCxn id="16" idx="1"/>
          </p:cNvCxnSpPr>
          <p:nvPr/>
        </p:nvCxnSpPr>
        <p:spPr>
          <a:xfrm flipV="1">
            <a:off x="3881716" y="405139"/>
            <a:ext cx="1757081" cy="292392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3"/>
            <a:endCxn id="49" idx="1"/>
          </p:cNvCxnSpPr>
          <p:nvPr/>
        </p:nvCxnSpPr>
        <p:spPr>
          <a:xfrm>
            <a:off x="3881716" y="3329067"/>
            <a:ext cx="1770529" cy="72488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638797" y="167014"/>
            <a:ext cx="3829050" cy="47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98458" y="205346"/>
            <a:ext cx="3829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 и отсыпка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92586" y="4517529"/>
            <a:ext cx="3829050" cy="47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38798" y="1825585"/>
            <a:ext cx="3829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урн, скамеек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велопарковок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>
            <a:stCxn id="7" idx="3"/>
            <a:endCxn id="18" idx="1"/>
          </p:cNvCxnSpPr>
          <p:nvPr/>
        </p:nvCxnSpPr>
        <p:spPr>
          <a:xfrm>
            <a:off x="3881716" y="3329067"/>
            <a:ext cx="1810870" cy="14265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827058" y="5152583"/>
            <a:ext cx="3829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для праздников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6034" y="5160105"/>
            <a:ext cx="3829050" cy="6488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>
            <a:stCxn id="7" idx="3"/>
            <a:endCxn id="27" idx="1"/>
          </p:cNvCxnSpPr>
          <p:nvPr/>
        </p:nvCxnSpPr>
        <p:spPr>
          <a:xfrm>
            <a:off x="3881716" y="3329067"/>
            <a:ext cx="1824318" cy="215546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32928" y="4565658"/>
            <a:ext cx="3829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отдыха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16385" y="695932"/>
            <a:ext cx="3829050" cy="47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616385" y="1233814"/>
            <a:ext cx="3829050" cy="47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29834" y="761157"/>
            <a:ext cx="3829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Велодорожки и прогулочная зона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629835" y="1245252"/>
            <a:ext cx="3829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Парковое освещение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34317" y="1762731"/>
            <a:ext cx="3802153" cy="738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29834" y="2612528"/>
            <a:ext cx="3829050" cy="47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871155" y="2625770"/>
            <a:ext cx="3519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и в т.ч.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геопластика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634316" y="3168340"/>
            <a:ext cx="3829050" cy="47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117684" y="3168135"/>
            <a:ext cx="241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Скейт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парк,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52245" y="3737599"/>
            <a:ext cx="3829050" cy="632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708048" y="3795664"/>
            <a:ext cx="359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площадки дошкольного и школьного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>
            <a:stCxn id="7" idx="3"/>
            <a:endCxn id="30" idx="1"/>
          </p:cNvCxnSpPr>
          <p:nvPr/>
        </p:nvCxnSpPr>
        <p:spPr>
          <a:xfrm flipV="1">
            <a:off x="3881716" y="934057"/>
            <a:ext cx="1734669" cy="239501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7" idx="3"/>
            <a:endCxn id="41" idx="1"/>
          </p:cNvCxnSpPr>
          <p:nvPr/>
        </p:nvCxnSpPr>
        <p:spPr>
          <a:xfrm flipV="1">
            <a:off x="3881716" y="1445307"/>
            <a:ext cx="1748119" cy="188376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7" idx="3"/>
            <a:endCxn id="42" idx="1"/>
          </p:cNvCxnSpPr>
          <p:nvPr/>
        </p:nvCxnSpPr>
        <p:spPr>
          <a:xfrm flipV="1">
            <a:off x="3881716" y="2131942"/>
            <a:ext cx="1752601" cy="119712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7" idx="3"/>
            <a:endCxn id="44" idx="1"/>
          </p:cNvCxnSpPr>
          <p:nvPr/>
        </p:nvCxnSpPr>
        <p:spPr>
          <a:xfrm flipV="1">
            <a:off x="3881716" y="2850653"/>
            <a:ext cx="1748118" cy="47841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7" idx="3"/>
            <a:endCxn id="46" idx="1"/>
          </p:cNvCxnSpPr>
          <p:nvPr/>
        </p:nvCxnSpPr>
        <p:spPr>
          <a:xfrm>
            <a:off x="3881716" y="3329067"/>
            <a:ext cx="1752600" cy="7739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48" y="5218258"/>
            <a:ext cx="4331446" cy="1397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31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92369"/>
            <a:ext cx="12192000" cy="61546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6710" y="1046788"/>
            <a:ext cx="1075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сметная стоимость работ по благоустройству общественной территории в 2020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753" y="1581509"/>
            <a:ext cx="937949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Распределение бюджетных средств по источникам финансирования</a:t>
            </a:r>
            <a:r>
              <a:rPr lang="ru-RU" sz="2000" dirty="0" smtClean="0"/>
              <a:t>  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 выполнение работ по благоустройству общественного пространства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«Набережная реки Березовка» было потрачено 9 133 810,00 руб.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(Девять миллионов сто тридцать три тысячи восемьсот десять) рублей,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в том числе:</a:t>
            </a:r>
          </a:p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Софинансирование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из средств Федерального бюджета – 8 278,119 тыс. руб.;</a:t>
            </a:r>
          </a:p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Софинансирование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из средств Краевой бюджет – 435, 590 тыс. руб.;</a:t>
            </a:r>
          </a:p>
          <a:p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Софинансирование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из средств местного бюджета – 420,101 тыс. руб.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68" y="6083300"/>
            <a:ext cx="2400789" cy="77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93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107830"/>
            <a:ext cx="8827478" cy="557432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/>
              <a:t> В основу концепции положена идея создания общественного, общедоступного, многофункционального пространства, рекреационного пространства, для лиц всех возрастов. Было предусмотрено зонирование территории и оснащение ее социально значимыми объектами. Максимальное сохранение озеленения – одно из приоритетных направлений данного благоустройства. Такой подход был направлен на поддержание сложившегося ландшафта. </a:t>
            </a:r>
            <a:endParaRPr lang="ru-RU" sz="1600" dirty="0" smtClean="0"/>
          </a:p>
          <a:p>
            <a:r>
              <a:rPr lang="ru-RU" dirty="0" smtClean="0"/>
              <a:t>Набережная реки разделена на три части, имеется зона </a:t>
            </a:r>
            <a:r>
              <a:rPr lang="ru-RU" dirty="0" err="1" smtClean="0"/>
              <a:t>скейтплощадки</a:t>
            </a:r>
            <a:r>
              <a:rPr lang="ru-RU" dirty="0" smtClean="0"/>
              <a:t> </a:t>
            </a:r>
            <a:r>
              <a:rPr lang="en-US" dirty="0" smtClean="0"/>
              <a:t>S</a:t>
            </a:r>
            <a:r>
              <a:rPr lang="ru-RU" dirty="0" smtClean="0"/>
              <a:t>= 47</a:t>
            </a:r>
            <a:r>
              <a:rPr lang="en-US" dirty="0" smtClean="0"/>
              <a:t>m</a:t>
            </a:r>
            <a:r>
              <a:rPr lang="ru-RU" dirty="0" smtClean="0"/>
              <a:t>2, зона для проведения праздничных мероприятий и установки новогодней ели </a:t>
            </a:r>
            <a:r>
              <a:rPr lang="en-US" dirty="0" smtClean="0"/>
              <a:t>S</a:t>
            </a:r>
            <a:r>
              <a:rPr lang="ru-RU" dirty="0" smtClean="0"/>
              <a:t>= 200 </a:t>
            </a:r>
            <a:r>
              <a:rPr lang="en-US" dirty="0" smtClean="0"/>
              <a:t>m</a:t>
            </a:r>
            <a:r>
              <a:rPr lang="ru-RU" dirty="0" smtClean="0"/>
              <a:t>2, а также зона отдыха с зоной детской игровой площадки, объединенные велодорожками и прогулочными тропинками. </a:t>
            </a:r>
            <a:endParaRPr lang="ru-RU" sz="1600" dirty="0" smtClean="0"/>
          </a:p>
          <a:p>
            <a:r>
              <a:rPr lang="ru-RU" dirty="0" smtClean="0"/>
              <a:t>По итогам реализации проекта сформировано качественно новое  современное многофункциональное общественное пространство, обеспечивающее  дополнительные  возможности  населению  для занятия спортом, родителям и их детям проведения досуга, также появится возможность проведения культурно-массовых, спортивно-оздоровительных  мероприятий, проведение детских праздников.</a:t>
            </a:r>
            <a:endParaRPr lang="ru-RU" sz="1600" dirty="0" smtClean="0"/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02223"/>
            <a:ext cx="12192000" cy="90560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благоустройству общественной территории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915" y="3564387"/>
            <a:ext cx="2400789" cy="77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12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92369"/>
            <a:ext cx="12192000" cy="61546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территорий «до» благоустройства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P1070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452" y="1199072"/>
            <a:ext cx="4951561" cy="278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1070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217" y="1319841"/>
            <a:ext cx="4382446" cy="263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P1070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4064" y="4063042"/>
            <a:ext cx="4612295" cy="2596551"/>
          </a:xfrm>
          <a:prstGeom prst="rect">
            <a:avLst/>
          </a:prstGeom>
        </p:spPr>
      </p:pic>
      <p:pic>
        <p:nvPicPr>
          <p:cNvPr id="17" name="Picture 2" descr="C:\Users\user\Desktop\Banne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662" y="4159610"/>
            <a:ext cx="2400789" cy="77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72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92369"/>
            <a:ext cx="12192000" cy="61546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Фотоиллюстрации благоустройства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user\Desktop\Bann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35" y="6083300"/>
            <a:ext cx="2400789" cy="774700"/>
          </a:xfrm>
          <a:prstGeom prst="rect">
            <a:avLst/>
          </a:prstGeom>
          <a:noFill/>
        </p:spPr>
      </p:pic>
      <p:pic>
        <p:nvPicPr>
          <p:cNvPr id="8" name="Рисунок 7" descr="P1070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761" y="1302590"/>
            <a:ext cx="8397134" cy="472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28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1330</TotalTime>
  <Words>140</Words>
  <Application>Microsoft Office PowerPoint</Application>
  <PresentationFormat>Произвольный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       ПРОЕКТ  «Благоустройство набережной поселка Березовка Березовского района Красноярского края»     НОМИНАЦИЯ  «Набережная как общественное пространство»         </vt:lpstr>
      <vt:lpstr>Проект: «Благоустройство набережной поселка Березовка Березовского района Красноярского края»  Численность населения: 20 809 жителей поселка Березовка и его гости  Площадь дворовой территории:  17093 м2   Кадастровй номер территории:  24:04:0000000:8203  Объем финансирования: 9 133,810 млн. руб.</vt:lpstr>
      <vt:lpstr>Слайд 3</vt:lpstr>
      <vt:lpstr>Дизайн – проект благоустройства общественной территорий</vt:lpstr>
      <vt:lpstr>Слайд 5</vt:lpstr>
      <vt:lpstr>Финансовое обеспечение</vt:lpstr>
      <vt:lpstr>Реализация проекта по благоустройству общественной территории</vt:lpstr>
      <vt:lpstr>Состояние территорий «до» благоустройства</vt:lpstr>
      <vt:lpstr>Фотоиллюстрации благоустройства</vt:lpstr>
      <vt:lpstr>Фотоиллюстрации благоустройства</vt:lpstr>
      <vt:lpstr>Фотоиллюстрации благоустройства</vt:lpstr>
      <vt:lpstr>Фотоиллюстрации благоустройства</vt:lpstr>
      <vt:lpstr>Слайд 13</vt:lpstr>
      <vt:lpstr>Торжественное открытие набережной поселка Березовка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приоритетного проекта «Формирование комфортной поселковой среды»  в муниципальном образовании Березовского района, п. Березовка, Красноярского края</dc:title>
  <dc:creator>Максим Гаврик</dc:creator>
  <cp:lastModifiedBy>user</cp:lastModifiedBy>
  <cp:revision>62</cp:revision>
  <dcterms:created xsi:type="dcterms:W3CDTF">2019-11-04T06:05:35Z</dcterms:created>
  <dcterms:modified xsi:type="dcterms:W3CDTF">2020-11-02T07:04:32Z</dcterms:modified>
</cp:coreProperties>
</file>